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6"/>
  </p:notesMasterIdLst>
  <p:handoutMasterIdLst>
    <p:handoutMasterId r:id="rId37"/>
  </p:handoutMasterIdLst>
  <p:sldIdLst>
    <p:sldId id="2142534296" r:id="rId2"/>
    <p:sldId id="2142534305" r:id="rId3"/>
    <p:sldId id="2142534323" r:id="rId4"/>
    <p:sldId id="2142534341" r:id="rId5"/>
    <p:sldId id="2142534346" r:id="rId6"/>
    <p:sldId id="2142534361" r:id="rId7"/>
    <p:sldId id="2142534347" r:id="rId8"/>
    <p:sldId id="2142534363" r:id="rId9"/>
    <p:sldId id="2142534362" r:id="rId10"/>
    <p:sldId id="2142534348" r:id="rId11"/>
    <p:sldId id="2142534365" r:id="rId12"/>
    <p:sldId id="2142534364" r:id="rId13"/>
    <p:sldId id="2142534349" r:id="rId14"/>
    <p:sldId id="2142534343" r:id="rId15"/>
    <p:sldId id="2142534355" r:id="rId16"/>
    <p:sldId id="2142534356" r:id="rId17"/>
    <p:sldId id="2142534360" r:id="rId18"/>
    <p:sldId id="2142534366" r:id="rId19"/>
    <p:sldId id="2142534344" r:id="rId20"/>
    <p:sldId id="2142534345" r:id="rId21"/>
    <p:sldId id="2142534369" r:id="rId22"/>
    <p:sldId id="2142534358" r:id="rId23"/>
    <p:sldId id="2142534352" r:id="rId24"/>
    <p:sldId id="2142534354" r:id="rId25"/>
    <p:sldId id="2142534357" r:id="rId26"/>
    <p:sldId id="2142534332" r:id="rId27"/>
    <p:sldId id="2142534321" r:id="rId28"/>
    <p:sldId id="2142534371" r:id="rId29"/>
    <p:sldId id="2142534372" r:id="rId30"/>
    <p:sldId id="2142534370" r:id="rId31"/>
    <p:sldId id="2142534367" r:id="rId32"/>
    <p:sldId id="2142534340" r:id="rId33"/>
    <p:sldId id="2626" r:id="rId34"/>
    <p:sldId id="2142534301" r:id="rId3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1670FF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Automating Builds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in Git on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226518"/>
            <a:ext cx="5596465" cy="1391594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✨Special thank you to Liam Allan for slide content!</a:t>
            </a: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3595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Installation: </a:t>
            </a:r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@ibm/ibmi-ci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</a:t>
            </a:r>
            <a:r>
              <a:rPr lang="en-US" sz="1300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i</a:t>
            </a: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51354"/>
            <a:ext cx="5493138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1"/>
            <a:r>
              <a:rPr lang="en-CA" dirty="0">
                <a:latin typeface="+mj-lt"/>
              </a:rPr>
              <a:t>bob: Generate Rules.mk files for Bob</a:t>
            </a:r>
          </a:p>
          <a:p>
            <a:pPr lvl="1"/>
            <a:r>
              <a:rPr lang="en-CA" dirty="0" err="1">
                <a:solidFill>
                  <a:srgbClr val="1670FF"/>
                </a:solidFill>
                <a:latin typeface="+mj-lt"/>
              </a:rPr>
              <a:t>imd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: Generate impact analysis for branches</a:t>
            </a:r>
          </a:p>
          <a:p>
            <a:pPr lvl="1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342857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>
            <a:off x="6581775" y="3236119"/>
            <a:ext cx="1091755" cy="10050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Automated Builds</a:t>
            </a:r>
          </a:p>
        </p:txBody>
      </p:sp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33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9439</TotalTime>
  <Words>1473</Words>
  <Application>Microsoft Office PowerPoint</Application>
  <PresentationFormat>Widescreen</PresentationFormat>
  <Paragraphs>277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Practical Use Cases</vt:lpstr>
      <vt:lpstr>Impact Analysis</vt:lpstr>
      <vt:lpstr>Automated Builds</vt:lpstr>
      <vt:lpstr>Demo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148</cp:revision>
  <dcterms:created xsi:type="dcterms:W3CDTF">2021-01-11T03:24:53Z</dcterms:created>
  <dcterms:modified xsi:type="dcterms:W3CDTF">2024-10-24T22:03:09Z</dcterms:modified>
</cp:coreProperties>
</file>